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69" r:id="rId16"/>
    <p:sldId id="271" r:id="rId17"/>
    <p:sldId id="281" r:id="rId18"/>
    <p:sldId id="282" r:id="rId19"/>
    <p:sldId id="283" r:id="rId20"/>
    <p:sldId id="272" r:id="rId21"/>
    <p:sldId id="273" r:id="rId22"/>
    <p:sldId id="286" r:id="rId23"/>
    <p:sldId id="275" r:id="rId24"/>
    <p:sldId id="276" r:id="rId25"/>
    <p:sldId id="277" r:id="rId26"/>
    <p:sldId id="278" r:id="rId27"/>
    <p:sldId id="279" r:id="rId28"/>
    <p:sldId id="280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146BC1-C15B-034A-C33B-4E5B4D7C1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FA8B83-B290-44F5-1D7A-FEABCF33B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76F416-172B-D6CC-42E9-E5D344E0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5D7AC4-B686-3C44-237D-BC9F6F43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CCC7B2-2E5E-B388-5332-952AA791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689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BA03C-022E-DBFA-5470-0261D80A7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4FA9D1-C9CE-3474-2567-84A36A661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E3D585-8548-4B9D-6A35-9898B9E3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2168D7-C953-A925-A891-3DFBED93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27AFEA-1878-DC10-1E83-D76137F4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11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923F70-216F-E644-113B-ECDECD5E5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6701A4-1539-3038-953B-D14458F62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A56657-93F0-C3D1-53E2-A29362917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BB793C-2D90-BDC0-FC49-D164383E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53780-91A3-84F7-317A-ABB8B271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86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9E0B3-C885-27E2-640D-901977F4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BF8A4B-2142-6F8D-929F-42FF96A40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CD1801-13E2-A4A3-C274-20483204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7EB9E6-0189-F8BE-2136-0B1CF491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8406C0-4C21-AD2E-6884-EEB7F752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65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FA33D-2775-BEE2-045D-8A42ACD7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A5C8DE-9E0A-9889-29DE-BC094CF8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BA3617-EB2F-EA13-EC4C-65630302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357011-2927-45F6-8820-C0F4B4E6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B3E07B-AD93-DF79-D01A-8E039B63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24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08845-5059-DCAD-B60E-104B0984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84523A-5705-7326-19EA-2779DF38D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F92D80-3B30-64A6-7035-B6B1A9ABD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A2AEAA-3234-5CD9-CC00-C6E15E55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9AC17A-FE00-488E-C124-7EA48CCE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47BEED-2E75-F829-4A2D-45178E8EE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76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D08BF-2452-40B6-852E-99E2352A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02D6A2-44F9-F79C-60DA-D9C7B35FF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BC5A33-21FE-88F3-40B0-7E0F6DB7E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915AF0E-6BB4-CD83-7EAB-B38F36E6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FD7D900-95FF-965B-6498-340C44A59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F88174-0344-637E-4935-906B0C97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42541E-D835-AED8-6954-A3458128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A2A88B4-27AA-40A3-4340-5942BC89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97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8CBA16-BFB2-5DBD-FF89-7BB69E17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B31104-EFD5-B65C-6DA7-094B37AA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4247EB-0654-C863-B965-76706A2D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7B940E-4F04-77F3-8909-E8F0025B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72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4C4B122-B6E2-8B00-9507-8EED5D41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273941-C440-C600-D8B1-072B7DA4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40EE3E-5F93-6E8C-FC00-4A267434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1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F98602-D44A-B271-721B-EFA639E0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EADBD0-1F85-3183-2EBC-5732C8BF4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C7DFAE-BEB8-B9AB-6AF9-BF7C5CBE4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3DE46F-B9CF-20B4-B512-CCE39708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4A2792-9FEE-6172-CFEA-0F4C853A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2E1257-6971-F95E-5FB3-053C3616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07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A11D4A-E0BA-FA40-7709-E4A9B9D1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E7A9BD-23A5-9EEA-DABF-BD7D0FD5C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3B9A01-19D6-C500-ECA8-D8A80E433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854E95-BC9C-C292-C8BE-90D902C5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4D3E4A-DF70-217F-88C0-9F16C9A8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20A245-AF1B-4DA6-2C0B-E75EE1CD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14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2AB8568-DCE2-F123-2B1B-16F4DA5D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BAA86B-3578-22BC-B2C2-481A0A3F5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391F0-4AE5-FC41-E1BC-7E6CA6BC0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BB6D88-5075-48D7-BD79-A331FE34B533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F06F89-CE36-AD15-8185-80C72D8AD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21D42-D547-740B-DBEA-AB2FB7D46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AB5817-1687-B830-F7E8-3521E8D172B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10331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– Usage restreint </a:t>
            </a:r>
          </a:p>
        </p:txBody>
      </p:sp>
    </p:spTree>
    <p:extLst>
      <p:ext uri="{BB962C8B-B14F-4D97-AF65-F5344CB8AC3E}">
        <p14:creationId xmlns:p14="http://schemas.microsoft.com/office/powerpoint/2010/main" val="375988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B3AEC3-42E5-9B70-B7B9-7282E17BAD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3CA12F-5AB8-B7E4-581D-5C40854018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4BA72EB-277C-20A4-11E9-49B0FD861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547"/>
            <a:ext cx="12192000" cy="5482906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210FF96-F89A-35B7-B867-81B727C41EA5}"/>
              </a:ext>
            </a:extLst>
          </p:cNvPr>
          <p:cNvSpPr/>
          <p:nvPr/>
        </p:nvSpPr>
        <p:spPr>
          <a:xfrm>
            <a:off x="0" y="2753032"/>
            <a:ext cx="580103" cy="4326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57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24309-CB4D-EF49-696F-6E59BC4C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71007C-E0EE-9794-9AE2-9EA627538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90A28D-6F73-01FB-4C84-22CCAD424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28"/>
            <a:ext cx="12192000" cy="551694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E256310-8F6E-D0DF-7365-49498E7E9216}"/>
              </a:ext>
            </a:extLst>
          </p:cNvPr>
          <p:cNvSpPr/>
          <p:nvPr/>
        </p:nvSpPr>
        <p:spPr>
          <a:xfrm>
            <a:off x="5574889" y="1359008"/>
            <a:ext cx="6331976" cy="6738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480E477-AE13-8CB1-3688-80CBA3543FD2}"/>
              </a:ext>
            </a:extLst>
          </p:cNvPr>
          <p:cNvSpPr/>
          <p:nvPr/>
        </p:nvSpPr>
        <p:spPr>
          <a:xfrm>
            <a:off x="5574889" y="2263588"/>
            <a:ext cx="3087330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A9886F1C-DC4D-A28A-B993-4F6A405A2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B0C626A-66D6-C090-208E-D68DB492AB78}"/>
              </a:ext>
            </a:extLst>
          </p:cNvPr>
          <p:cNvSpPr/>
          <p:nvPr/>
        </p:nvSpPr>
        <p:spPr>
          <a:xfrm>
            <a:off x="8705323" y="2263588"/>
            <a:ext cx="1500562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C9274A5-080F-C3B1-AD45-A262220DE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41450" y="2236043"/>
            <a:ext cx="641386" cy="641386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865320F-15AE-955B-CDAA-EB5AE85A8898}"/>
              </a:ext>
            </a:extLst>
          </p:cNvPr>
          <p:cNvSpPr/>
          <p:nvPr/>
        </p:nvSpPr>
        <p:spPr>
          <a:xfrm>
            <a:off x="5568832" y="2861187"/>
            <a:ext cx="6259374" cy="11356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que 10" descr="Badge contour">
            <a:extLst>
              <a:ext uri="{FF2B5EF4-FFF2-40B4-BE49-F238E27FC236}">
                <a16:creationId xmlns:a16="http://schemas.microsoft.com/office/drawing/2014/main" id="{5420150C-EB6B-DB09-0C9A-41453697C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106CF95-0622-847D-E2C8-D684B137F1AB}"/>
              </a:ext>
            </a:extLst>
          </p:cNvPr>
          <p:cNvSpPr/>
          <p:nvPr/>
        </p:nvSpPr>
        <p:spPr>
          <a:xfrm>
            <a:off x="8829368" y="5594556"/>
            <a:ext cx="3077497" cy="5824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que 13" descr="Badge 5 contour">
            <a:extLst>
              <a:ext uri="{FF2B5EF4-FFF2-40B4-BE49-F238E27FC236}">
                <a16:creationId xmlns:a16="http://schemas.microsoft.com/office/drawing/2014/main" id="{8BC6C037-4BEF-D888-B50A-B04FA80511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10638" y="5560967"/>
            <a:ext cx="641387" cy="641387"/>
          </a:xfrm>
          <a:prstGeom prst="rect">
            <a:avLst/>
          </a:prstGeom>
        </p:spPr>
      </p:pic>
      <p:pic>
        <p:nvPicPr>
          <p:cNvPr id="15" name="Graphique 14" descr="Badge 4 contour">
            <a:extLst>
              <a:ext uri="{FF2B5EF4-FFF2-40B4-BE49-F238E27FC236}">
                <a16:creationId xmlns:a16="http://schemas.microsoft.com/office/drawing/2014/main" id="{9978FA1B-B03C-BC7A-268B-058871A2B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0473" y="3108137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6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44C756-F6B6-B06D-DD3A-4155DCE6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F3FE82-A5F6-CAD4-B30E-2CCA675C3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EF68E0-6356-4F2A-E968-3180F5BF0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724"/>
            <a:ext cx="12192000" cy="547655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EAF49F8-C3FB-CE0B-BA09-F06BF47773C3}"/>
              </a:ext>
            </a:extLst>
          </p:cNvPr>
          <p:cNvSpPr/>
          <p:nvPr/>
        </p:nvSpPr>
        <p:spPr>
          <a:xfrm>
            <a:off x="5513526" y="1190343"/>
            <a:ext cx="6259374" cy="1325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061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045CE4-F60B-02E1-962A-F3DCBAD7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4004F2-ABE4-0CEA-B801-92D761318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9415E4-9E2E-A9F2-92F3-A6B426418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048"/>
            <a:ext cx="12192000" cy="552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58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170120-3033-ADD7-DADB-77188F72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472E4D-39F7-9DE4-1B92-48284A4AE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120F2F-9F3D-A37F-BB1C-AB68B2D3D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507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2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BACC0-02F6-BF61-3420-1D9A2BCB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0BCE8-C15C-7570-D795-45918B211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E668E8-A080-DA2B-5FCD-2009C72A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00"/>
            <a:ext cx="12192000" cy="547019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832729D-5211-B208-952C-0AFDD720BE9A}"/>
              </a:ext>
            </a:extLst>
          </p:cNvPr>
          <p:cNvSpPr/>
          <p:nvPr/>
        </p:nvSpPr>
        <p:spPr>
          <a:xfrm>
            <a:off x="5624052" y="12486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F56D352-E674-067E-01C4-C031C48D67A8}"/>
              </a:ext>
            </a:extLst>
          </p:cNvPr>
          <p:cNvSpPr/>
          <p:nvPr/>
        </p:nvSpPr>
        <p:spPr>
          <a:xfrm>
            <a:off x="5624051" y="22558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AA5EE6C-0E56-2992-3871-EC31B81FCAD7}"/>
              </a:ext>
            </a:extLst>
          </p:cNvPr>
          <p:cNvSpPr/>
          <p:nvPr/>
        </p:nvSpPr>
        <p:spPr>
          <a:xfrm>
            <a:off x="10097729" y="5492106"/>
            <a:ext cx="1940639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7C22598A-C75A-5F92-4214-F377C5793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14142F1E-1F88-EC07-C91F-EA014E080F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3161" y="5510625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A750B93F-8243-7D3D-9BF4-F1118D55B9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5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62062-0C6B-B935-FD67-4294E43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A57A1-869F-0195-C491-D58561733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AB6004-26BA-E2E6-7756-9C405E049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724"/>
            <a:ext cx="12192000" cy="547655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1D630D7-73CF-07D2-FF61-BAD57A8AF6A3}"/>
              </a:ext>
            </a:extLst>
          </p:cNvPr>
          <p:cNvSpPr/>
          <p:nvPr/>
        </p:nvSpPr>
        <p:spPr>
          <a:xfrm>
            <a:off x="10943302" y="1435510"/>
            <a:ext cx="829597" cy="39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DB924C3-9855-3C58-A349-B687CABE3151}"/>
              </a:ext>
            </a:extLst>
          </p:cNvPr>
          <p:cNvSpPr/>
          <p:nvPr/>
        </p:nvSpPr>
        <p:spPr>
          <a:xfrm>
            <a:off x="10859728" y="2349911"/>
            <a:ext cx="829597" cy="4155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5557EFE-9100-711F-BA8A-3CE699C12222}"/>
              </a:ext>
            </a:extLst>
          </p:cNvPr>
          <p:cNvSpPr/>
          <p:nvPr/>
        </p:nvSpPr>
        <p:spPr>
          <a:xfrm>
            <a:off x="8780206" y="5548782"/>
            <a:ext cx="3156155" cy="6184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4D1F35E6-476C-DA19-510C-230712AE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1916" y="1306238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F3AA8AF-A99F-CED0-4E64-479C3E13B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3679" y="5525889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DC56DBC4-3535-B3BE-62CD-DE4DB87AA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3509" y="2236996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94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D6F11-D579-BD72-40EE-93F2A8FB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4B53BF-B94D-95F8-4062-CE6B973EA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64E6AC7-7AAD-9C5D-3AE0-7856674B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1967"/>
            <a:ext cx="12192000" cy="55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8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70A1DA-A1BE-E092-724D-9A948C0F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77874C-02CD-DDE3-E9C3-0C40CD6AA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F0A630D-101A-FD13-2612-0F05D543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118"/>
            <a:ext cx="12192000" cy="5485764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3C66444-A4B0-10B2-9E95-7F0D34C62FC7}"/>
              </a:ext>
            </a:extLst>
          </p:cNvPr>
          <p:cNvSpPr/>
          <p:nvPr/>
        </p:nvSpPr>
        <p:spPr>
          <a:xfrm>
            <a:off x="10524203" y="1937928"/>
            <a:ext cx="1463481" cy="3731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769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7910DE-C7F8-AC78-EECE-46173FE4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C0AFEF-E982-A1ED-C4C3-F21AFF237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A796F4-9A3A-A05A-644E-6886B9EBB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370"/>
            <a:ext cx="12192000" cy="5489259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237653E-38BA-FE7C-FC59-176DD1D48CE4}"/>
              </a:ext>
            </a:extLst>
          </p:cNvPr>
          <p:cNvSpPr/>
          <p:nvPr/>
        </p:nvSpPr>
        <p:spPr>
          <a:xfrm>
            <a:off x="8377785" y="1120877"/>
            <a:ext cx="3228061" cy="17730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6A11BD6-E90F-96EA-22C0-60AF19639941}"/>
              </a:ext>
            </a:extLst>
          </p:cNvPr>
          <p:cNvSpPr/>
          <p:nvPr/>
        </p:nvSpPr>
        <p:spPr>
          <a:xfrm>
            <a:off x="8377784" y="2893924"/>
            <a:ext cx="3228061" cy="21500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0102D43-82E3-E9C1-9FBC-7FA7D7C62D96}"/>
              </a:ext>
            </a:extLst>
          </p:cNvPr>
          <p:cNvSpPr/>
          <p:nvPr/>
        </p:nvSpPr>
        <p:spPr>
          <a:xfrm>
            <a:off x="10107560" y="5083098"/>
            <a:ext cx="1498285" cy="5606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1 contour">
            <a:extLst>
              <a:ext uri="{FF2B5EF4-FFF2-40B4-BE49-F238E27FC236}">
                <a16:creationId xmlns:a16="http://schemas.microsoft.com/office/drawing/2014/main" id="{3E37B15B-B63D-56DE-90AC-A202A0D67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6398" y="1681145"/>
            <a:ext cx="641386" cy="641386"/>
          </a:xfrm>
          <a:prstGeom prst="rect">
            <a:avLst/>
          </a:prstGeom>
        </p:spPr>
      </p:pic>
      <p:pic>
        <p:nvPicPr>
          <p:cNvPr id="11" name="Graphique 10" descr="Badge 3 contour">
            <a:extLst>
              <a:ext uri="{FF2B5EF4-FFF2-40B4-BE49-F238E27FC236}">
                <a16:creationId xmlns:a16="http://schemas.microsoft.com/office/drawing/2014/main" id="{23AE59F6-7B2F-6771-ADDA-2C50E9F6C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4468" y="5043948"/>
            <a:ext cx="641386" cy="641386"/>
          </a:xfrm>
          <a:prstGeom prst="rect">
            <a:avLst/>
          </a:prstGeom>
        </p:spPr>
      </p:pic>
      <p:pic>
        <p:nvPicPr>
          <p:cNvPr id="12" name="Graphique 11" descr="Badge contour">
            <a:extLst>
              <a:ext uri="{FF2B5EF4-FFF2-40B4-BE49-F238E27FC236}">
                <a16:creationId xmlns:a16="http://schemas.microsoft.com/office/drawing/2014/main" id="{37826475-8B11-7063-5B5D-607700454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2985" y="3681266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67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197C34-C983-34C4-632C-A5D66421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43F9B1-CFC8-92C1-2069-E55BA7B24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6E5ABE-121E-4513-F89C-6957D5CBD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194"/>
            <a:ext cx="12192000" cy="54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46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E7B873-A707-DEEE-F10E-D59142315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B8F781-AE0E-EC50-D770-7A97E518E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4F7B97-79FD-6D2B-47AF-859A52A51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118"/>
            <a:ext cx="12192000" cy="548576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1CA1184-5330-E86F-62FC-E9C75CBBA624}"/>
              </a:ext>
            </a:extLst>
          </p:cNvPr>
          <p:cNvSpPr/>
          <p:nvPr/>
        </p:nvSpPr>
        <p:spPr>
          <a:xfrm>
            <a:off x="9969910" y="757084"/>
            <a:ext cx="1887793" cy="5506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628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129D3-D983-E779-0DDB-5510DB9E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3A7218-5ED9-FA23-D9BF-D5AA0498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0CA55C-1728-B5A7-2DB2-1537D76BC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370"/>
            <a:ext cx="12192000" cy="54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9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8AE1D-0C79-517A-C2B1-96CE83D1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3D4580-D1FA-74AD-723A-64081176A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E435E5E-516E-5EED-7E90-57A5E25D8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939"/>
            <a:ext cx="12192000" cy="549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01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BFECC0-6424-7AF8-CD53-9CD9DED6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430577-5E61-3C5F-E711-B88BD9D9E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C1C35A-3A30-30F8-2676-284BD72B7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118"/>
            <a:ext cx="12192000" cy="54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87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78592-CEA3-E0BF-4514-719FF576F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51FE3B-0AE8-B6BB-4CBC-0FA374FF9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DE6310-1790-68FC-1D93-F692F6EA0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949"/>
            <a:ext cx="12192000" cy="550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51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77D864-6E94-32B0-ACDF-C43F4F6A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0C3E33-D471-0852-B5C6-BC66B16B9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AAD09C5-7B0D-67AA-0476-E1EB579A9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547"/>
            <a:ext cx="12192000" cy="54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23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527E6-5AC1-55EA-D305-7D6F2521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F2C0C0-2D61-ABF2-BA88-75A8DC586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96805E-26E4-B52D-04BC-D7615322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194"/>
            <a:ext cx="12192000" cy="54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27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938DFB-1544-B986-F528-0FA1C67C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615DF4-61B8-82D6-BB23-7FA20C36E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A6435C-28E8-9F2E-8C96-A6AF66CA1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147"/>
            <a:ext cx="12192000" cy="55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30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D1FE22-0756-5437-16EF-454190DD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FCD0E5-252A-CC19-D004-266CD0DDE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6ED355-9819-3C29-9698-11979AE8D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637"/>
            <a:ext cx="12192000" cy="55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93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C56FC1-B3D2-8678-DF76-6BE4F720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E084FD-1104-DED5-88F1-C41CE2A70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8DEC37-3F94-8F36-85C7-F6E542071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710"/>
            <a:ext cx="12192000" cy="551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60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061533-AC93-26F2-E499-68A4E472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B420C4-AE27-42CA-8AC3-7C37A6132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690CEC-1E32-01A5-DB64-3C925F3EB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761"/>
            <a:ext cx="12192000" cy="549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5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7157F4-56EA-50A8-A2C2-D9E866EAA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31C6BD-98A6-CB83-0471-200BFA09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6EA9DF-2B90-F5B3-2215-1C8F8542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255"/>
            <a:ext cx="12192000" cy="5491490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9D461A6-878D-4464-F54A-CC428DB7F39E}"/>
              </a:ext>
            </a:extLst>
          </p:cNvPr>
          <p:cNvSpPr/>
          <p:nvPr/>
        </p:nvSpPr>
        <p:spPr>
          <a:xfrm>
            <a:off x="737420" y="1115954"/>
            <a:ext cx="3598606" cy="5506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DDFE01D-562E-A785-7C32-54A848CBC0C4}"/>
              </a:ext>
            </a:extLst>
          </p:cNvPr>
          <p:cNvSpPr/>
          <p:nvPr/>
        </p:nvSpPr>
        <p:spPr>
          <a:xfrm>
            <a:off x="10795818" y="2172928"/>
            <a:ext cx="1184787" cy="3146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5B16E118-8596-6B8E-7D2F-6DC36782A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6026" y="1048757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F6E3D0D7-B950-E697-BC09-1A2CEDA3F2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6025" y="2008818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9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79A3C4-6043-2AE7-B0C9-2E52465C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66BA8E-4DD8-A7E9-2B89-A56A97F5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0F38B3-ABB4-CED9-3DAF-5A6CCF92B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407"/>
            <a:ext cx="12192000" cy="546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99B4EF6-31E1-6E64-9E21-309C0BAAD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939"/>
            <a:ext cx="12192000" cy="5492121"/>
          </a:xfrm>
          <a:prstGeom prst="rect">
            <a:avLst/>
          </a:prstGeom>
        </p:spPr>
      </p:pic>
      <p:pic>
        <p:nvPicPr>
          <p:cNvPr id="14" name="Espace réservé du contenu 13" descr="Badge 6 contour">
            <a:extLst>
              <a:ext uri="{FF2B5EF4-FFF2-40B4-BE49-F238E27FC236}">
                <a16:creationId xmlns:a16="http://schemas.microsoft.com/office/drawing/2014/main" id="{08D48A6C-FDB3-D5DD-8130-B639D340D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3138" y="4951292"/>
            <a:ext cx="644782" cy="644782"/>
          </a:xfr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5025DFB-0F0C-E8F9-8A86-F52AE3739473}"/>
              </a:ext>
            </a:extLst>
          </p:cNvPr>
          <p:cNvSpPr/>
          <p:nvPr/>
        </p:nvSpPr>
        <p:spPr>
          <a:xfrm>
            <a:off x="5574889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A265026-CDED-D430-C33E-17FED1D3B53C}"/>
              </a:ext>
            </a:extLst>
          </p:cNvPr>
          <p:cNvSpPr/>
          <p:nvPr/>
        </p:nvSpPr>
        <p:spPr>
          <a:xfrm>
            <a:off x="8681884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B07103B-FC9E-A539-FF51-10DCCD5EC473}"/>
              </a:ext>
            </a:extLst>
          </p:cNvPr>
          <p:cNvSpPr/>
          <p:nvPr/>
        </p:nvSpPr>
        <p:spPr>
          <a:xfrm>
            <a:off x="5574889" y="1972655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48A7965-79AE-C093-F51F-76088F17409D}"/>
              </a:ext>
            </a:extLst>
          </p:cNvPr>
          <p:cNvSpPr/>
          <p:nvPr/>
        </p:nvSpPr>
        <p:spPr>
          <a:xfrm>
            <a:off x="5574889" y="2676949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0EFDB1B-536C-8607-F60B-4582E82DDCC7}"/>
              </a:ext>
            </a:extLst>
          </p:cNvPr>
          <p:cNvSpPr/>
          <p:nvPr/>
        </p:nvSpPr>
        <p:spPr>
          <a:xfrm>
            <a:off x="8681884" y="1972655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D73F0C8-731B-A2FF-B62C-EEAFACD8047E}"/>
              </a:ext>
            </a:extLst>
          </p:cNvPr>
          <p:cNvSpPr/>
          <p:nvPr/>
        </p:nvSpPr>
        <p:spPr>
          <a:xfrm>
            <a:off x="11120284" y="5589638"/>
            <a:ext cx="850490" cy="54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que 15" descr="Badge 5 contour">
            <a:extLst>
              <a:ext uri="{FF2B5EF4-FFF2-40B4-BE49-F238E27FC236}">
                <a16:creationId xmlns:a16="http://schemas.microsoft.com/office/drawing/2014/main" id="{D0238557-E095-1998-1B43-E79802ACA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3502" y="2649405"/>
            <a:ext cx="641387" cy="641387"/>
          </a:xfrm>
          <a:prstGeom prst="rect">
            <a:avLst/>
          </a:prstGeom>
        </p:spPr>
      </p:pic>
      <p:pic>
        <p:nvPicPr>
          <p:cNvPr id="18" name="Graphique 17" descr="Badge 4 contour">
            <a:extLst>
              <a:ext uri="{FF2B5EF4-FFF2-40B4-BE49-F238E27FC236}">
                <a16:creationId xmlns:a16="http://schemas.microsoft.com/office/drawing/2014/main" id="{30BF9497-2772-96AC-A0CF-F8C7014B8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50081" y="1945112"/>
            <a:ext cx="641386" cy="641386"/>
          </a:xfrm>
          <a:prstGeom prst="rect">
            <a:avLst/>
          </a:prstGeom>
        </p:spPr>
      </p:pic>
      <p:pic>
        <p:nvPicPr>
          <p:cNvPr id="20" name="Graphique 19" descr="Badge 3 contour">
            <a:extLst>
              <a:ext uri="{FF2B5EF4-FFF2-40B4-BE49-F238E27FC236}">
                <a16:creationId xmlns:a16="http://schemas.microsoft.com/office/drawing/2014/main" id="{37960408-3A4A-3059-8D1B-2CFAC3BE98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33503" y="1945112"/>
            <a:ext cx="641386" cy="641386"/>
          </a:xfrm>
          <a:prstGeom prst="rect">
            <a:avLst/>
          </a:prstGeom>
        </p:spPr>
      </p:pic>
      <p:pic>
        <p:nvPicPr>
          <p:cNvPr id="24" name="Graphique 23" descr="Badge 1 contour">
            <a:extLst>
              <a:ext uri="{FF2B5EF4-FFF2-40B4-BE49-F238E27FC236}">
                <a16:creationId xmlns:a16="http://schemas.microsoft.com/office/drawing/2014/main" id="{60B9F6F3-2BBC-E9B6-23BD-C832C460EC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26" name="Graphique 25" descr="Badge contour">
            <a:extLst>
              <a:ext uri="{FF2B5EF4-FFF2-40B4-BE49-F238E27FC236}">
                <a16:creationId xmlns:a16="http://schemas.microsoft.com/office/drawing/2014/main" id="{5E35990A-09A6-C587-E4A1-0074CBB64D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50080" y="1233469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0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F59341-B8F2-21D6-1909-B3A58FDD2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FA37FF-E947-053E-AE80-BEFD2A39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A6DE68F-6722-97F9-D3CE-5766B556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296"/>
            <a:ext cx="12192000" cy="547940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2E2A534-15A7-5234-8922-857F128107E5}"/>
              </a:ext>
            </a:extLst>
          </p:cNvPr>
          <p:cNvSpPr/>
          <p:nvPr/>
        </p:nvSpPr>
        <p:spPr>
          <a:xfrm>
            <a:off x="11444750" y="3547922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51417E7-64FC-8409-D5D3-80D8C69372D8}"/>
              </a:ext>
            </a:extLst>
          </p:cNvPr>
          <p:cNvSpPr/>
          <p:nvPr/>
        </p:nvSpPr>
        <p:spPr>
          <a:xfrm>
            <a:off x="11031794" y="3018503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que 5" descr="Badge 1 contour">
            <a:extLst>
              <a:ext uri="{FF2B5EF4-FFF2-40B4-BE49-F238E27FC236}">
                <a16:creationId xmlns:a16="http://schemas.microsoft.com/office/drawing/2014/main" id="{E639EAD0-4FF9-E1A2-8CD1-6AB238AFC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76718" y="2903058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54B6420A-D81F-C202-CC24-98D57BA70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0819" y="3432476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1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AF7383-A480-D17F-814E-1BD0B270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842E26-3DB5-CB6D-B241-9F55A0DD7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26727C-FAEF-17C2-DCF0-75AD1D59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637"/>
            <a:ext cx="12192000" cy="5500725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0405C1B-01E1-AA12-BF16-EBD4177B48A7}"/>
              </a:ext>
            </a:extLst>
          </p:cNvPr>
          <p:cNvSpPr/>
          <p:nvPr/>
        </p:nvSpPr>
        <p:spPr>
          <a:xfrm>
            <a:off x="10717162" y="2143431"/>
            <a:ext cx="1229032" cy="31463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86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3618C5-3F26-3E4F-1A27-8CABD588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892B6E-AE60-B36B-9C68-C71F25409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385267-0CB1-4F6D-A31C-A0D7692B6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077"/>
            <a:ext cx="12192000" cy="5463846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A23764E-24D9-50C9-53FB-03074C999701}"/>
              </a:ext>
            </a:extLst>
          </p:cNvPr>
          <p:cNvSpPr/>
          <p:nvPr/>
        </p:nvSpPr>
        <p:spPr>
          <a:xfrm>
            <a:off x="5574889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71DCAD4-EC1E-DE73-BD32-BBDE78A6E73F}"/>
              </a:ext>
            </a:extLst>
          </p:cNvPr>
          <p:cNvSpPr/>
          <p:nvPr/>
        </p:nvSpPr>
        <p:spPr>
          <a:xfrm>
            <a:off x="8681884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4F92564D-4571-D9EA-F22B-E21A9FD0D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035E82CB-AE73-E4B9-9332-D241E8048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50080" y="1233469"/>
            <a:ext cx="641387" cy="6413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9EAA8F5-FA41-989F-C2E4-189437A33431}"/>
              </a:ext>
            </a:extLst>
          </p:cNvPr>
          <p:cNvSpPr/>
          <p:nvPr/>
        </p:nvSpPr>
        <p:spPr>
          <a:xfrm>
            <a:off x="11120284" y="5589638"/>
            <a:ext cx="850490" cy="54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7C8B3338-4EA0-9713-56B5-923719C2D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1247" y="4948252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4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698B4C-D442-2AB9-55D9-BDD44F65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CFC49D-E55D-B9A1-9E42-B99201D8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12658F-CFDF-52A3-6A4B-FF9CF8D55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296"/>
            <a:ext cx="12192000" cy="547940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0A114E7-4076-F30E-1973-05323702706B}"/>
              </a:ext>
            </a:extLst>
          </p:cNvPr>
          <p:cNvSpPr/>
          <p:nvPr/>
        </p:nvSpPr>
        <p:spPr>
          <a:xfrm>
            <a:off x="10785986" y="2113935"/>
            <a:ext cx="1160207" cy="3441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995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C1B2B-7379-F0ED-0512-6CF69F8E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30CE15-D0D2-C310-95E7-D25A9CC0A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3EF153-B87B-8030-A193-604B638A1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474"/>
            <a:ext cx="12192000" cy="547305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93EAA36-3A30-AA8A-64A9-3B03878A0378}"/>
              </a:ext>
            </a:extLst>
          </p:cNvPr>
          <p:cNvSpPr/>
          <p:nvPr/>
        </p:nvSpPr>
        <p:spPr>
          <a:xfrm>
            <a:off x="5574889" y="1140317"/>
            <a:ext cx="6331976" cy="6738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443BA1D-8DA0-5FC7-AAF4-75565CC5DB92}"/>
              </a:ext>
            </a:extLst>
          </p:cNvPr>
          <p:cNvSpPr/>
          <p:nvPr/>
        </p:nvSpPr>
        <p:spPr>
          <a:xfrm>
            <a:off x="5574889" y="1835656"/>
            <a:ext cx="2045111" cy="525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050EE2DE-BDAA-19F4-22F1-AE5A98FF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E06806AA-B4E5-D4A9-9E6B-EBF4E98B7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6750" y="2361237"/>
            <a:ext cx="641387" cy="6413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AE07AC-165A-FD1A-AD76-301D8D6870BE}"/>
              </a:ext>
            </a:extLst>
          </p:cNvPr>
          <p:cNvSpPr/>
          <p:nvPr/>
        </p:nvSpPr>
        <p:spPr>
          <a:xfrm>
            <a:off x="7659328" y="1835656"/>
            <a:ext cx="2045111" cy="525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77667AD4-901E-D011-3C2C-CC33B8507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1190" y="237126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158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bd1f144-26ac-4410-8fdb-05c7de218e82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0</Words>
  <Application>Microsoft Office PowerPoint</Application>
  <PresentationFormat>Grand écran</PresentationFormat>
  <Paragraphs>0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Tahoma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Sopra 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LAIGNEAU Clement</dc:creator>
  <cp:lastModifiedBy>LAIGNEAU Clement</cp:lastModifiedBy>
  <cp:revision>2</cp:revision>
  <dcterms:created xsi:type="dcterms:W3CDTF">2025-04-01T14:30:36Z</dcterms:created>
  <dcterms:modified xsi:type="dcterms:W3CDTF">2025-04-02T10:55:01Z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Office:8</vt:lpwstr>
  </property>
  <property fmtid="{D5CDD505-2E9C-101B-9397-08002B2CF9AE}" pid="3" name="ClassificationContentMarkingFooterText">
    <vt:lpwstr>C2 – Usage restreint </vt:lpwstr>
  </property>
</Properties>
</file>